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B53C1D46-8498-5544-809F-C4E9A3635AB4}">
          <p14:sldIdLst>
            <p14:sldId id="256"/>
            <p14:sldId id="25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11"/>
    <p:restoredTop sz="94690"/>
  </p:normalViewPr>
  <p:slideViewPr>
    <p:cSldViewPr snapToGrid="0" snapToObjects="1" showGuides="1">
      <p:cViewPr>
        <p:scale>
          <a:sx n="69" d="100"/>
          <a:sy n="69" d="100"/>
        </p:scale>
        <p:origin x="-414" y="-10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51163" y="609601"/>
            <a:ext cx="10861963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651163" y="1925782"/>
            <a:ext cx="10861963" cy="3879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Подзаголовок</a:t>
            </a:r>
          </a:p>
          <a:p>
            <a:pPr lvl="1"/>
            <a:r>
              <a:rPr lang="ru-RU" dirty="0" smtClean="0"/>
              <a:t>Основной текст</a:t>
            </a:r>
          </a:p>
          <a:p>
            <a:pPr lvl="2"/>
            <a:r>
              <a:rPr lang="ru-RU" dirty="0" smtClean="0"/>
              <a:t>Сноска</a:t>
            </a:r>
            <a:endParaRPr lang="ru-RU" dirty="0" smtClean="0"/>
          </a:p>
          <a:p>
            <a:pPr lvl="3"/>
            <a:r>
              <a:rPr lang="ru-RU" dirty="0" smtClean="0"/>
              <a:t>Цитата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276447" y="6366089"/>
            <a:ext cx="3304953" cy="3148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fld id="{C3D33025-B187-434E-AB97-2ECA5F8B59E7}" type="datetimeFigureOut">
              <a:rPr lang="ru-RU" smtClean="0"/>
              <a:pPr/>
              <a:t>09.04.2019</a:t>
            </a:fld>
            <a:endParaRPr lang="ru-RU" dirty="0"/>
          </a:p>
        </p:txBody>
      </p:sp>
      <p:sp>
        <p:nvSpPr>
          <p:cNvPr id="13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40187" y="6366088"/>
            <a:ext cx="5699558" cy="3148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4814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163" y="1925782"/>
            <a:ext cx="10861963" cy="3879274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51163" y="609601"/>
            <a:ext cx="10861963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276447" y="6366089"/>
            <a:ext cx="3304953" cy="3148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fld id="{C3D33025-B187-434E-AB97-2ECA5F8B59E7}" type="datetimeFigureOut">
              <a:rPr lang="ru-RU" smtClean="0"/>
              <a:pPr/>
              <a:t>09.04.2019</a:t>
            </a:fld>
            <a:endParaRPr lang="ru-RU" dirty="0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40187" y="6366088"/>
            <a:ext cx="5699558" cy="3148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240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rabota\0 МАВРС\презентация\mapmsc_presentation-05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98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6447" y="2923309"/>
            <a:ext cx="11610753" cy="3047999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76447" y="1482436"/>
            <a:ext cx="11610753" cy="1163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2"/>
          </p:nvPr>
        </p:nvSpPr>
        <p:spPr>
          <a:xfrm>
            <a:off x="276447" y="6407654"/>
            <a:ext cx="3304953" cy="3148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C3D33025-B187-434E-AB97-2ECA5F8B59E7}" type="datetimeFigureOut">
              <a:rPr lang="ru-RU" smtClean="0"/>
              <a:pPr/>
              <a:t>09.04.2019</a:t>
            </a:fld>
            <a:endParaRPr lang="ru-RU" dirty="0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40187" y="6407654"/>
            <a:ext cx="6544686" cy="3148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3020291" y="318655"/>
            <a:ext cx="8866909" cy="706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Gilroy ExtraBold" pitchFamily="50" charset="-52"/>
                <a:ea typeface="+mj-ea"/>
                <a:cs typeface="+mj-cs"/>
              </a:defRPr>
            </a:lvl1pPr>
          </a:lstStyle>
          <a:p>
            <a:r>
              <a:rPr lang="ru-RU" sz="3000" b="1" i="0" baseline="0" dirty="0" smtClean="0">
                <a:solidFill>
                  <a:schemeClr val="bg2"/>
                </a:solidFill>
                <a:latin typeface="Room" pitchFamily="50" charset="0"/>
              </a:rPr>
              <a:t>Образец</a:t>
            </a:r>
            <a:endParaRPr lang="ru-RU" sz="3000" b="1" i="0" baseline="0" dirty="0">
              <a:solidFill>
                <a:schemeClr val="bg2"/>
              </a:solidFill>
              <a:latin typeface="Roo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368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rabota\0 МАВРС\презентация\mapmsc_presentation-06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9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44236" y="1690689"/>
            <a:ext cx="10861963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idx="1"/>
          </p:nvPr>
        </p:nvSpPr>
        <p:spPr>
          <a:xfrm>
            <a:off x="651163" y="3048000"/>
            <a:ext cx="10861963" cy="2757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Подзаголовок</a:t>
            </a:r>
          </a:p>
          <a:p>
            <a:pPr lvl="1"/>
            <a:r>
              <a:rPr lang="ru-RU" dirty="0" smtClean="0"/>
              <a:t>Основной текст</a:t>
            </a:r>
          </a:p>
          <a:p>
            <a:pPr lvl="2"/>
            <a:r>
              <a:rPr lang="ru-RU" dirty="0" smtClean="0"/>
              <a:t>Сноска</a:t>
            </a:r>
            <a:endParaRPr lang="ru-RU" dirty="0" smtClean="0"/>
          </a:p>
          <a:p>
            <a:pPr lvl="3"/>
            <a:r>
              <a:rPr lang="ru-RU" dirty="0" smtClean="0"/>
              <a:t>Цитата</a:t>
            </a:r>
          </a:p>
        </p:txBody>
      </p:sp>
      <p:sp>
        <p:nvSpPr>
          <p:cNvPr id="16" name="Дата 3"/>
          <p:cNvSpPr>
            <a:spLocks noGrp="1"/>
          </p:cNvSpPr>
          <p:nvPr>
            <p:ph type="dt" sz="half" idx="2"/>
          </p:nvPr>
        </p:nvSpPr>
        <p:spPr>
          <a:xfrm>
            <a:off x="276447" y="6366089"/>
            <a:ext cx="3304953" cy="3148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2"/>
                </a:solidFill>
                <a:latin typeface="Montserrat" panose="00000500000000000000" pitchFamily="2" charset="-52"/>
              </a:defRPr>
            </a:lvl1pPr>
          </a:lstStyle>
          <a:p>
            <a:fld id="{C3D33025-B187-434E-AB97-2ECA5F8B59E7}" type="datetimeFigureOut">
              <a:rPr lang="ru-RU" smtClean="0"/>
              <a:pPr/>
              <a:t>09.04.2019</a:t>
            </a:fld>
            <a:endParaRPr lang="ru-RU" dirty="0"/>
          </a:p>
        </p:txBody>
      </p:sp>
      <p:sp>
        <p:nvSpPr>
          <p:cNvPr id="1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40187" y="6366088"/>
            <a:ext cx="5699558" cy="3148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2"/>
                </a:solidFill>
                <a:latin typeface="Montserrat" panose="00000500000000000000" pitchFamily="2" charset="-52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139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rabota\0 МАВРС\презентация\mapmsc_presentation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9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108364" y="609601"/>
            <a:ext cx="10404762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1108364" y="1925782"/>
            <a:ext cx="10404762" cy="3879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Подзаголовок</a:t>
            </a:r>
          </a:p>
          <a:p>
            <a:pPr lvl="1"/>
            <a:r>
              <a:rPr lang="ru-RU" dirty="0" smtClean="0"/>
              <a:t>Основной текст</a:t>
            </a:r>
          </a:p>
          <a:p>
            <a:pPr lvl="2"/>
            <a:r>
              <a:rPr lang="ru-RU" dirty="0" smtClean="0"/>
              <a:t>Сноска</a:t>
            </a:r>
            <a:endParaRPr lang="ru-RU" dirty="0" smtClean="0"/>
          </a:p>
          <a:p>
            <a:pPr lvl="3"/>
            <a:r>
              <a:rPr lang="ru-RU" dirty="0" smtClean="0"/>
              <a:t>Цитата</a:t>
            </a:r>
          </a:p>
        </p:txBody>
      </p:sp>
      <p:sp>
        <p:nvSpPr>
          <p:cNvPr id="12" name="Дата 3"/>
          <p:cNvSpPr>
            <a:spLocks noGrp="1"/>
          </p:cNvSpPr>
          <p:nvPr>
            <p:ph type="dt" sz="half" idx="2"/>
          </p:nvPr>
        </p:nvSpPr>
        <p:spPr>
          <a:xfrm>
            <a:off x="1108364" y="6269104"/>
            <a:ext cx="3304953" cy="3148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fld id="{C3D33025-B187-434E-AB97-2ECA5F8B59E7}" type="datetimeFigureOut">
              <a:rPr lang="ru-RU" smtClean="0"/>
              <a:pPr/>
              <a:t>09.04.2019</a:t>
            </a:fld>
            <a:endParaRPr lang="ru-RU" dirty="0"/>
          </a:p>
        </p:txBody>
      </p:sp>
      <p:sp>
        <p:nvSpPr>
          <p:cNvPr id="13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872104" y="6269103"/>
            <a:ext cx="5699558" cy="3148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1088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rabota\0 МАВРС\презентация\mapmsc_presentation-07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3"/>
            <a:ext cx="12192000" cy="685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51163" y="2133601"/>
            <a:ext cx="10861963" cy="2050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2831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rabota\0 МАВРС\презентация\mapmsc_presentation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62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520545" y="1967345"/>
            <a:ext cx="2992581" cy="130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2"/>
          <p:cNvSpPr>
            <a:spLocks noGrp="1"/>
          </p:cNvSpPr>
          <p:nvPr>
            <p:ph idx="1"/>
          </p:nvPr>
        </p:nvSpPr>
        <p:spPr>
          <a:xfrm>
            <a:off x="8520545" y="3574473"/>
            <a:ext cx="2992581" cy="2576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ru-RU" dirty="0" smtClean="0"/>
              <a:t>Подзаголовок</a:t>
            </a:r>
          </a:p>
          <a:p>
            <a:pPr lvl="1"/>
            <a:r>
              <a:rPr lang="ru-RU" dirty="0" smtClean="0"/>
              <a:t>Основной текст</a:t>
            </a:r>
          </a:p>
          <a:p>
            <a:pPr lvl="2"/>
            <a:r>
              <a:rPr lang="ru-RU" dirty="0" smtClean="0"/>
              <a:t>Сноска</a:t>
            </a:r>
            <a:endParaRPr lang="ru-RU" dirty="0" smtClean="0"/>
          </a:p>
          <a:p>
            <a:pPr lvl="3"/>
            <a:r>
              <a:rPr lang="ru-RU" dirty="0" smtClean="0"/>
              <a:t>Цитата</a:t>
            </a:r>
          </a:p>
        </p:txBody>
      </p:sp>
    </p:spTree>
    <p:extLst>
      <p:ext uri="{BB962C8B-B14F-4D97-AF65-F5344CB8AC3E}">
        <p14:creationId xmlns:p14="http://schemas.microsoft.com/office/powerpoint/2010/main" val="94469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rabota\0 МАВРС\презентация\mapmsc_presentation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9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rabota\0 МАВРС\презентация\mapmsc_presentation-02.pn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9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163" y="609601"/>
            <a:ext cx="10861963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1163" y="1925782"/>
            <a:ext cx="10861963" cy="3879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Подзаголовок</a:t>
            </a:r>
          </a:p>
          <a:p>
            <a:pPr lvl="1"/>
            <a:r>
              <a:rPr lang="ru-RU" dirty="0" smtClean="0"/>
              <a:t>Основной текст</a:t>
            </a:r>
          </a:p>
          <a:p>
            <a:pPr lvl="2"/>
            <a:r>
              <a:rPr lang="ru-RU" dirty="0" smtClean="0"/>
              <a:t>Сноска</a:t>
            </a:r>
            <a:endParaRPr lang="ru-RU" dirty="0" smtClean="0"/>
          </a:p>
          <a:p>
            <a:pPr lvl="3"/>
            <a:r>
              <a:rPr lang="ru-RU" dirty="0" smtClean="0"/>
              <a:t>Цитата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76447" y="6366089"/>
            <a:ext cx="3304953" cy="3148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fld id="{C3D33025-B187-434E-AB97-2ECA5F8B59E7}" type="datetimeFigureOut">
              <a:rPr lang="ru-RU" smtClean="0"/>
              <a:pPr/>
              <a:t>09.04.2019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40187" y="6366088"/>
            <a:ext cx="5699558" cy="3148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020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9" r:id="rId4"/>
    <p:sldLayoutId id="2147483660" r:id="rId5"/>
    <p:sldLayoutId id="2147483657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Room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1" i="0" kern="1200" baseline="0">
          <a:solidFill>
            <a:schemeClr val="tx1"/>
          </a:solidFill>
          <a:latin typeface="Room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 baseline="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 baseline="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b="0" i="1" kern="1200" baseline="0">
          <a:solidFill>
            <a:schemeClr val="accent2"/>
          </a:solidFill>
          <a:latin typeface="Montserrat Light" panose="00000400000000000000" pitchFamily="2" charset="-5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Roboto Light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2" orient="horz" pos="459" userDrawn="1">
          <p15:clr>
            <a:srgbClr val="F26B43"/>
          </p15:clr>
        </p15:guide>
        <p15:guide id="3" orient="horz" pos="3838" userDrawn="1">
          <p15:clr>
            <a:srgbClr val="F26B43"/>
          </p15:clr>
        </p15:guide>
        <p15:guide id="4" pos="529" userDrawn="1">
          <p15:clr>
            <a:srgbClr val="F26B43"/>
          </p15:clr>
        </p15:guide>
        <p15:guide id="5" pos="7151" userDrawn="1">
          <p15:clr>
            <a:srgbClr val="F26B43"/>
          </p15:clr>
        </p15:guide>
        <p15:guide id="6" pos="166" userDrawn="1">
          <p15:clr>
            <a:srgbClr val="F26B43"/>
          </p15:clr>
        </p15:guide>
        <p15:guide id="7" pos="2252" userDrawn="1">
          <p15:clr>
            <a:srgbClr val="F26B43"/>
          </p15:clr>
        </p15:guide>
        <p15:guide id="8" pos="2547" userDrawn="1">
          <p15:clr>
            <a:srgbClr val="F26B43"/>
          </p15:clr>
        </p15:guide>
        <p15:guide id="9" pos="57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728663"/>
            <a:ext cx="10515600" cy="177482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839788" y="3022332"/>
            <a:ext cx="10514012" cy="280095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078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163" y="609601"/>
            <a:ext cx="10861963" cy="1081088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6338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ЦРС">
      <a:dk1>
        <a:srgbClr val="2B2B2B"/>
      </a:dk1>
      <a:lt1>
        <a:srgbClr val="E5E5E5"/>
      </a:lt1>
      <a:dk2>
        <a:srgbClr val="2B2B2B"/>
      </a:dk2>
      <a:lt2>
        <a:srgbClr val="FEFFFE"/>
      </a:lt2>
      <a:accent1>
        <a:srgbClr val="D61D3E"/>
      </a:accent1>
      <a:accent2>
        <a:srgbClr val="F38E1F"/>
      </a:accent2>
      <a:accent3>
        <a:srgbClr val="FEFFFE"/>
      </a:accent3>
      <a:accent4>
        <a:srgbClr val="D61D3E"/>
      </a:accent4>
      <a:accent5>
        <a:srgbClr val="F38E1F"/>
      </a:accent5>
      <a:accent6>
        <a:srgbClr val="FEFFFE"/>
      </a:accent6>
      <a:hlink>
        <a:srgbClr val="0563C1"/>
      </a:hlink>
      <a:folHlink>
        <a:srgbClr val="954F72"/>
      </a:folHlink>
    </a:clrScheme>
    <a:fontScheme name="Другая 1">
      <a:majorFont>
        <a:latin typeface="Room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0</Words>
  <Application>Microsoft Office PowerPoint</Application>
  <PresentationFormat>Произвольный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RePack by Diakov</cp:lastModifiedBy>
  <cp:revision>21</cp:revision>
  <dcterms:created xsi:type="dcterms:W3CDTF">2017-12-04T13:46:39Z</dcterms:created>
  <dcterms:modified xsi:type="dcterms:W3CDTF">2019-04-09T11:19:17Z</dcterms:modified>
</cp:coreProperties>
</file>